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500D2-0A52-4EB8-9B0B-C97BBC85C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Retour en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6B0C7B-9AD6-4272-80B7-F67282A6F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sz="3000" dirty="0"/>
              <a:t>Accueil de Loisirs Menou/Givry </a:t>
            </a:r>
          </a:p>
          <a:p>
            <a:r>
              <a:rPr lang="fr-FR" sz="3000" dirty="0"/>
              <a:t>Juillet 2022</a:t>
            </a:r>
          </a:p>
        </p:txBody>
      </p:sp>
    </p:spTree>
    <p:extLst>
      <p:ext uri="{BB962C8B-B14F-4D97-AF65-F5344CB8AC3E}">
        <p14:creationId xmlns:p14="http://schemas.microsoft.com/office/powerpoint/2010/main" val="354813748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F33DF2-A634-47DD-AB7A-EA4DA396FD3C}"/>
              </a:ext>
            </a:extLst>
          </p:cNvPr>
          <p:cNvSpPr txBox="1">
            <a:spLocks/>
          </p:cNvSpPr>
          <p:nvPr/>
        </p:nvSpPr>
        <p:spPr>
          <a:xfrm>
            <a:off x="829601" y="188649"/>
            <a:ext cx="3519996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Châlons</a:t>
            </a:r>
            <a:br>
              <a:rPr lang="fr-FR" dirty="0"/>
            </a:br>
            <a:r>
              <a:rPr lang="fr-FR" dirty="0"/>
              <a:t>(21/07)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41FAEA-6899-4766-8FCB-5F31EA82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0" y="2772052"/>
            <a:ext cx="5447930" cy="40859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0D5A90-80A3-4A38-A78D-9B79A126D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47"/>
          <a:stretch/>
        </p:blipFill>
        <p:spPr>
          <a:xfrm>
            <a:off x="8633164" y="0"/>
            <a:ext cx="3558836" cy="26455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99F905-4F8E-4FB2-A9C0-19F0A2C25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11" y="1908699"/>
            <a:ext cx="3711976" cy="49493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8DDDDF-A5A9-40EF-B481-6AB47A6FD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36" y="48827"/>
            <a:ext cx="4084838" cy="54464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57E4B5-E1CF-43C0-8B9B-582CF17AE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664" y="0"/>
            <a:ext cx="3749336" cy="49991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0BD685-D5DC-45D7-841E-FF5EE5C78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611" y="1225117"/>
            <a:ext cx="3865115" cy="51534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7C7287-F3F2-43B9-AA60-4DFE76747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2920" y="1686635"/>
            <a:ext cx="3878524" cy="517136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A5AFBB-2223-422B-B071-3FC49603C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21BF91-F90E-43F2-B710-21C68D9223D2}"/>
              </a:ext>
            </a:extLst>
          </p:cNvPr>
          <p:cNvSpPr txBox="1">
            <a:spLocks/>
          </p:cNvSpPr>
          <p:nvPr/>
        </p:nvSpPr>
        <p:spPr>
          <a:xfrm>
            <a:off x="829600" y="188649"/>
            <a:ext cx="3902197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Apiculture et ferme</a:t>
            </a:r>
            <a:br>
              <a:rPr lang="fr-FR" dirty="0"/>
            </a:br>
            <a:r>
              <a:rPr lang="fr-FR" dirty="0"/>
              <a:t>(25/07)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A1CABF-CB7E-467D-BFC1-0C9B3889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36" y="1429303"/>
            <a:ext cx="4071523" cy="54286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E62B8B-CE91-4EB4-A893-F26D83CE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78" y="2521258"/>
            <a:ext cx="5782322" cy="43367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4E975B-6D05-4340-9A38-467330FBB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58"/>
          <a:stretch/>
        </p:blipFill>
        <p:spPr>
          <a:xfrm>
            <a:off x="9223898" y="0"/>
            <a:ext cx="2968101" cy="25277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546B96-C463-40F4-A79F-FF80005E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458" y="26632"/>
            <a:ext cx="4387789" cy="58503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CE2229-C5E7-48EB-AEC1-44306404A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55519" y="2021520"/>
            <a:ext cx="3482265" cy="61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1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E1D54-8751-4F0A-80BE-E7E80512A5D1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671378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Mini-camp 3</a:t>
            </a:r>
            <a:br>
              <a:rPr lang="fr-FR" dirty="0"/>
            </a:br>
            <a:r>
              <a:rPr lang="fr-FR" dirty="0"/>
              <a:t>(du 25 au 27/07)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406B79-F7D9-4C4F-9E73-36524C37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51" y="0"/>
            <a:ext cx="385574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249AFD-5085-4D3E-93D2-8C7AE36D1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54" y="2423604"/>
            <a:ext cx="3325797" cy="44343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EC1E78-4C6B-4B33-A384-258FE3D7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5" y="1229558"/>
            <a:ext cx="5231907" cy="3923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60B053-8456-47B8-9997-F5F997261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75" y="0"/>
            <a:ext cx="4344747" cy="43447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F76448-337D-4795-AA02-C88B267B5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432" y="2037426"/>
            <a:ext cx="4873841" cy="48738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732138-C83D-4558-8201-A7DD6DCE1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38" y="3062796"/>
            <a:ext cx="2846403" cy="37952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83F93C-3FB0-4BD6-8C6A-C2029D154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497" y="-53267"/>
            <a:ext cx="5087141" cy="28615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F41FBB-4C47-4D2D-889B-4B313EE52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936" y="3062796"/>
            <a:ext cx="5073707" cy="38052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7AB207-4C90-49FB-BD0B-7A94E6908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926" y="3290375"/>
            <a:ext cx="4770268" cy="35777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C2D125-EF0F-4A79-84A8-E0AA46421D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06" t="42783" r="17334" b="31016"/>
          <a:stretch/>
        </p:blipFill>
        <p:spPr>
          <a:xfrm>
            <a:off x="729138" y="1229558"/>
            <a:ext cx="9053196" cy="295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63189-529A-4230-87E1-54E81B55E980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519996" cy="124065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Accrobranche</a:t>
            </a:r>
            <a:br>
              <a:rPr lang="fr-FR" dirty="0"/>
            </a:br>
            <a:r>
              <a:rPr lang="fr-FR" dirty="0"/>
              <a:t>(26/07)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254773-4883-45D1-9965-9B8A1134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30" y="0"/>
            <a:ext cx="7353670" cy="41343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B526407-9246-465D-B684-194E91D4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9" y="1660124"/>
            <a:ext cx="2923805" cy="51978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D0B45C-D3AC-4EAD-A5F1-86708BDD8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97" b="28026"/>
          <a:stretch/>
        </p:blipFill>
        <p:spPr>
          <a:xfrm>
            <a:off x="7048500" y="3910613"/>
            <a:ext cx="5143500" cy="29473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4F8814-13A4-4A02-8DB5-A40AF8775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70" t="21138" r="13583" b="20325"/>
          <a:stretch/>
        </p:blipFill>
        <p:spPr>
          <a:xfrm>
            <a:off x="3850458" y="3433858"/>
            <a:ext cx="3002918" cy="34241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C9E8F8-C356-4DF4-A4C7-C9E9E7E35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099" y="0"/>
            <a:ext cx="3213901" cy="42852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259332-96CC-443A-A28F-C1C96AAA6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811" y="0"/>
            <a:ext cx="2776491" cy="37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87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470E6-E967-4001-8EC4-1707131022E2}"/>
              </a:ext>
            </a:extLst>
          </p:cNvPr>
          <p:cNvSpPr txBox="1">
            <a:spLocks/>
          </p:cNvSpPr>
          <p:nvPr/>
        </p:nvSpPr>
        <p:spPr>
          <a:xfrm>
            <a:off x="829601" y="188649"/>
            <a:ext cx="4141894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Nature/patinoire</a:t>
            </a:r>
            <a:br>
              <a:rPr lang="fr-FR" dirty="0"/>
            </a:br>
            <a:r>
              <a:rPr lang="fr-FR" dirty="0"/>
              <a:t>(27/07)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3776-2531-4D35-9A2C-7598B938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85" y="2787589"/>
            <a:ext cx="5427216" cy="40704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E0D4D8-B83B-42C1-BBF3-54526A5CF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4" y="1429303"/>
            <a:ext cx="4071523" cy="54286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BEE4AB-02EA-4AFC-B46E-9B02A28DE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37"/>
          <a:stretch/>
        </p:blipFill>
        <p:spPr>
          <a:xfrm>
            <a:off x="8480952" y="0"/>
            <a:ext cx="3711048" cy="26998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D16D48-E4C7-43FD-86CF-B416EECC3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919" y="0"/>
            <a:ext cx="3624033" cy="48320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6FE804-67F6-4A5E-8D4F-EEBB2A310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83" y="1429303"/>
            <a:ext cx="4071523" cy="54286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17E356-C652-421E-8A54-D9EF8C97D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967" y="2025956"/>
            <a:ext cx="3624033" cy="4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19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336F4-B2D8-4EE6-AD78-A9F702A43CD0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671378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Mini-camp 4</a:t>
            </a:r>
            <a:br>
              <a:rPr lang="fr-FR" dirty="0"/>
            </a:br>
            <a:r>
              <a:rPr lang="fr-FR" dirty="0"/>
              <a:t>(du 27 au 29/07)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1E543F-D7F3-4A74-AC66-D319B1C46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4" y="0"/>
            <a:ext cx="5808955" cy="32675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6312EA-11BD-47E7-A7CF-35A2C07A2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40"/>
          <a:stretch/>
        </p:blipFill>
        <p:spPr>
          <a:xfrm>
            <a:off x="736477" y="1642815"/>
            <a:ext cx="4536859" cy="52151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D9594B-4989-45A1-BBF8-30CEAF553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898" y="1197376"/>
            <a:ext cx="3184101" cy="56606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272219-BB74-4D2D-8647-7541F7EE5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231" y="0"/>
            <a:ext cx="385762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0CABED-DEA0-48F0-AD7B-2DB503AAB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77" y="3225943"/>
            <a:ext cx="6423453" cy="36131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E9A684-1557-4249-8B2F-ACD19BCF0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666" y="0"/>
            <a:ext cx="5253400" cy="38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6E312-A7BA-4932-9E45-417209D9B848}"/>
              </a:ext>
            </a:extLst>
          </p:cNvPr>
          <p:cNvSpPr txBox="1">
            <a:spLocks/>
          </p:cNvSpPr>
          <p:nvPr/>
        </p:nvSpPr>
        <p:spPr>
          <a:xfrm>
            <a:off x="829601" y="188649"/>
            <a:ext cx="4141894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 au centre…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D683F5-235B-4E5F-BC3E-10BAC56FF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22" y="0"/>
            <a:ext cx="5066190" cy="37996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FBCAF0-F863-4035-A5BE-30D181E0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40" y="1661357"/>
            <a:ext cx="3897482" cy="51966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CB413E-8045-4A3C-9585-7408C764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022" y="3058357"/>
            <a:ext cx="5066190" cy="37996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EB719E-B9C7-4F85-B276-BBCF98E4D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488" y="0"/>
            <a:ext cx="3515742" cy="46876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DFF867-CF09-4C42-9095-6679EB8CD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006" y="0"/>
            <a:ext cx="3897482" cy="69288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D54B5C-F1BA-4604-94C5-C47F5F7C9F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48" b="29191"/>
          <a:stretch/>
        </p:blipFill>
        <p:spPr>
          <a:xfrm>
            <a:off x="710908" y="802553"/>
            <a:ext cx="4050808" cy="44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8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A7D4D-6307-48D9-8464-6B01C4D9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62" y="259672"/>
            <a:ext cx="4984812" cy="1009835"/>
          </a:xfrm>
        </p:spPr>
        <p:txBody>
          <a:bodyPr>
            <a:normAutofit fontScale="90000"/>
          </a:bodyPr>
          <a:lstStyle/>
          <a:p>
            <a:r>
              <a:rPr lang="fr-FR" dirty="0"/>
              <a:t>Baptême de l’air (12/07)</a:t>
            </a:r>
            <a:br>
              <a:rPr lang="fr-FR" dirty="0"/>
            </a:b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2F1978C-8FAA-4FC9-B77C-FE6E1CF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156" y="55485"/>
            <a:ext cx="2893220" cy="38576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01B063-E407-473E-8D93-C473FC5D6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70" y="4101483"/>
            <a:ext cx="4394582" cy="24707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5F23713-F633-4811-8646-AF66B5651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92" y="1549292"/>
            <a:ext cx="2966806" cy="52743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7FA44E-3A68-482A-9DF1-841E745C0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192" y="1659014"/>
            <a:ext cx="2893219" cy="514350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6701E4-2C90-4841-B217-7090C8E25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265" y="782175"/>
            <a:ext cx="5566111" cy="313093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8C08C1-06CD-4956-A21D-67875985B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005" y="55485"/>
            <a:ext cx="3983486" cy="298761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98F5B54-8D69-4837-9BAF-DD183CD02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100" y="1549292"/>
            <a:ext cx="2966806" cy="527432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5EA68EF-64F9-4953-B2C3-FC1AEAA70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7504" y="4069302"/>
            <a:ext cx="4859045" cy="27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F1CBA-680A-430F-B5EA-D296F4FA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01" y="277427"/>
            <a:ext cx="3519996" cy="1240654"/>
          </a:xfrm>
        </p:spPr>
        <p:txBody>
          <a:bodyPr>
            <a:normAutofit fontScale="90000"/>
          </a:bodyPr>
          <a:lstStyle/>
          <a:p>
            <a:r>
              <a:rPr lang="fr-FR" dirty="0"/>
              <a:t>Accrobranche</a:t>
            </a:r>
            <a:br>
              <a:rPr lang="fr-FR" dirty="0"/>
            </a:br>
            <a:r>
              <a:rPr lang="fr-FR" dirty="0"/>
              <a:t>(13/07)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D440D0-CF23-4D05-9FEC-FF3BAD36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41" y="1518081"/>
            <a:ext cx="3538862" cy="47184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0EC3D7-90FB-4B83-8516-A63A2F80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19" y="83104"/>
            <a:ext cx="3642989" cy="4857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FCB026-66D3-4FE6-932D-A8E2F6FA3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43" y="83104"/>
            <a:ext cx="3642989" cy="48573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D2B8A3-A61C-4B8F-8536-D7D84A94F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942" y="2582416"/>
            <a:ext cx="5589973" cy="41924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C4FEE0-0F86-4A20-8969-2AEB51416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478" y="1917576"/>
            <a:ext cx="3642990" cy="48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6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E732299-9239-43BE-95D3-3C43852DBBB8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519996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Lac de </a:t>
            </a:r>
            <a:r>
              <a:rPr lang="fr-FR" dirty="0" err="1"/>
              <a:t>Bairon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(13/07)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B22CC3-BFEA-415B-A022-9878F6A3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801" y="0"/>
            <a:ext cx="3403199" cy="60501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2C8511-D392-4145-B1BA-34DF39453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01" y="1731146"/>
            <a:ext cx="3771900" cy="5029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04B223-C696-4313-86A2-A3806EFF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110" y="0"/>
            <a:ext cx="3403199" cy="60531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C9188F-1E68-4FBB-88EF-678E292F6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715" y="2485748"/>
            <a:ext cx="7599285" cy="42745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19669D-FBE6-42F3-BDB7-C5B236CBC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004" y="948802"/>
            <a:ext cx="3268994" cy="58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3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907B5-DD98-4050-9E58-8A9DE59DB213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519996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Piscine</a:t>
            </a:r>
            <a:br>
              <a:rPr lang="fr-FR" dirty="0"/>
            </a:br>
            <a:r>
              <a:rPr lang="fr-FR" dirty="0"/>
              <a:t>(15/07)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CE855F-7503-4D8E-8A40-34A383C5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442CB7-650B-4F40-9BAA-4B2F52FA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01" y="0"/>
            <a:ext cx="3855697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EDAA82-4802-4A66-9909-A33FA603D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604"/>
          <a:stretch/>
        </p:blipFill>
        <p:spPr>
          <a:xfrm>
            <a:off x="829601" y="1733482"/>
            <a:ext cx="4092713" cy="51245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29C3BA-B889-408C-867D-4E710EE10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277" y="1"/>
            <a:ext cx="3855696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4C9D36-83FA-4A98-B68B-FA7D7BD66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50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21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096F5-8EEC-4039-B919-0E6FDCAE705A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519996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Bowling/laser</a:t>
            </a:r>
            <a:br>
              <a:rPr lang="fr-FR" dirty="0"/>
            </a:br>
            <a:r>
              <a:rPr lang="fr-FR" dirty="0"/>
              <a:t>(15/07)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289E22-200A-4244-BD0C-5B5F6800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34186" y="1500186"/>
            <a:ext cx="6858002" cy="38576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BE3D6F-7AA0-469A-9986-78B718076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597" y="0"/>
            <a:ext cx="3857625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7AB405-7552-4792-AEAB-82029AA15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46" y="3615431"/>
            <a:ext cx="5764567" cy="32425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06A45E-69C5-4FF3-9FE2-C20C9C43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687" y="0"/>
            <a:ext cx="6581313" cy="3701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A74928-DE6B-4076-8466-9992E487E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46" y="1352457"/>
            <a:ext cx="8046128" cy="45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EE8B9-C67B-40B1-B328-94DF41973861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671378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Mini-camp 1</a:t>
            </a:r>
            <a:br>
              <a:rPr lang="fr-FR" dirty="0"/>
            </a:br>
            <a:r>
              <a:rPr lang="fr-FR" dirty="0"/>
              <a:t>(du 18 au 20/07)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861CD0-5FDB-43C0-9540-62A18AC4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070" y="1242874"/>
            <a:ext cx="3156930" cy="56151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BD2801-9861-462E-B37A-9C3CDE34F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15" y="3058228"/>
            <a:ext cx="5066360" cy="37997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1A09D8-829A-4623-88E6-2557D9337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959" y="1340527"/>
            <a:ext cx="3102027" cy="55174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6161F7-D5A6-448B-8EEA-714B9CAD8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855" y="0"/>
            <a:ext cx="3751925" cy="50025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639710-1CCC-4C26-879A-3B4122247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96" y="1229428"/>
            <a:ext cx="4211345" cy="56151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D6D600-095D-42EC-B28F-88EA52B3F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278" y="13445"/>
            <a:ext cx="3855697" cy="685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86502C-AD82-4C83-B0CC-C89F0A511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28" y="1215982"/>
            <a:ext cx="4211346" cy="561512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4833A1-FB8D-4898-955B-4CB1EC50D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850" y="28851"/>
            <a:ext cx="6593150" cy="49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97D89-F00B-4C1F-B464-6E05BAF1F9BD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519996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Equitation</a:t>
            </a:r>
            <a:br>
              <a:rPr lang="fr-FR" dirty="0"/>
            </a:br>
            <a:r>
              <a:rPr lang="fr-FR" dirty="0"/>
              <a:t>(19/07)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3F129C-D07C-4984-8F07-43ABF907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288" y="1278384"/>
            <a:ext cx="4184712" cy="55796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3F0CAF-A189-4E4F-A7DB-C94FAEF7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91" y="1278384"/>
            <a:ext cx="4184712" cy="55796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FD8F95-DEBD-4932-A0CE-B6B6B83D0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59" y="1877627"/>
            <a:ext cx="3735280" cy="49803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547F4A-3473-4D43-B6B5-66825D413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666" y="0"/>
            <a:ext cx="5128334" cy="38462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390C09-7F37-4E1A-AE85-C782C3BA1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046" y="0"/>
            <a:ext cx="4464359" cy="59524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EA8A80-6D1A-45B3-8801-7D3662E42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8239" y="1120806"/>
            <a:ext cx="4277927" cy="57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0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F6217-9D0C-47D8-9AB2-AEF168A25E98}"/>
              </a:ext>
            </a:extLst>
          </p:cNvPr>
          <p:cNvSpPr txBox="1">
            <a:spLocks/>
          </p:cNvSpPr>
          <p:nvPr/>
        </p:nvSpPr>
        <p:spPr>
          <a:xfrm>
            <a:off x="829601" y="277427"/>
            <a:ext cx="3671378" cy="1240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Mini-camp 2</a:t>
            </a:r>
            <a:br>
              <a:rPr lang="fr-FR" dirty="0"/>
            </a:br>
            <a:r>
              <a:rPr lang="fr-FR" dirty="0"/>
              <a:t>(du 20 au 22/07)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7E61CD-EBD2-4D14-A30D-006F0A2E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25" y="0"/>
            <a:ext cx="5125375" cy="28815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CC3767-1DF7-49FB-848A-FCA60F606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1"/>
          <a:stretch/>
        </p:blipFill>
        <p:spPr>
          <a:xfrm rot="16200000">
            <a:off x="8011334" y="2677333"/>
            <a:ext cx="3235957" cy="5125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83991B-934D-46D7-9049-5421C0BF6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81163" y="2414016"/>
            <a:ext cx="3199668" cy="5688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3CB536-A037-4828-8258-1781AFC1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979" y="0"/>
            <a:ext cx="4891596" cy="3668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BE3139-4A37-456E-A2B9-B58897685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575" y="2121763"/>
            <a:ext cx="2662802" cy="47362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337671-E51B-4454-8211-73D52B72A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81163" y="-887"/>
            <a:ext cx="3199670" cy="56883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7B7CA5-9D3D-4342-B58B-0AFFE6A4F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221" y="16929"/>
            <a:ext cx="3379063" cy="45054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1C8066-C5A4-4415-8A4A-5ACA38F53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284" y="1864884"/>
            <a:ext cx="2667897" cy="49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drag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5D1355C8F2AD408DEB92AAF7DEB1FC" ma:contentTypeVersion="2" ma:contentTypeDescription="Crée un document." ma:contentTypeScope="" ma:versionID="f266095ca6cf7650928b71d20f3a1404">
  <xsd:schema xmlns:xsd="http://www.w3.org/2001/XMLSchema" xmlns:xs="http://www.w3.org/2001/XMLSchema" xmlns:p="http://schemas.microsoft.com/office/2006/metadata/properties" xmlns:ns3="936c40cd-c7ee-43f8-bba1-8f7aadced7ed" targetNamespace="http://schemas.microsoft.com/office/2006/metadata/properties" ma:root="true" ma:fieldsID="27be3802188f5cf859f507a4fd23dcac" ns3:_="">
    <xsd:import namespace="936c40cd-c7ee-43f8-bba1-8f7aadced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c40cd-c7ee-43f8-bba1-8f7aadced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EFB0E7-A045-4E10-A72B-3A5113CD0B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A61594-92FC-4844-A6DF-69D076C92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6c40cd-c7ee-43f8-bba1-8f7aadced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E6D4FF-6568-493B-BCC7-3283B69CBDF7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936c40cd-c7ee-43f8-bba1-8f7aadced7e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Cadrage</Template>
  <TotalTime>189</TotalTime>
  <Words>40</Words>
  <Application>Microsoft Office PowerPoint</Application>
  <PresentationFormat>Grand écran</PresentationFormat>
  <Paragraphs>18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8" baseType="lpstr">
      <vt:lpstr>Franklin Gothic Book</vt:lpstr>
      <vt:lpstr>Cadrage</vt:lpstr>
      <vt:lpstr>Retour en images</vt:lpstr>
      <vt:lpstr>Baptême de l’air (12/07) </vt:lpstr>
      <vt:lpstr>Accrobranche (13/07)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Retour en image</dc:title>
  <dc:creator>Lucie  BOCAHUT</dc:creator>
  <cp:lastModifiedBy>LOUIS Freddy</cp:lastModifiedBy>
  <cp:revision>32</cp:revision>
  <dcterms:created xsi:type="dcterms:W3CDTF">2022-07-28T09:53:28Z</dcterms:created>
  <dcterms:modified xsi:type="dcterms:W3CDTF">2022-08-01T21:18:01Z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0x010100ED5D1355C8F2AD408DEB92AAF7DEB1FC</vt:lpwstr>
  </property>
</Properties>
</file>